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nek Malayalam" panose="020B0604020202020204" charset="0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52" d="100"/>
          <a:sy n="152" d="100"/>
        </p:scale>
        <p:origin x="4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1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evA7E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9DpZJSBo8QvYcZeeA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2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Мурмаши </a:t>
            </a:r>
            <a:r>
              <a:rPr lang="ru-RU" sz="1283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пгт</a:t>
            </a: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Советская, 4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Мурмаши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пгт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Советская, 4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16+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2541,6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я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Мурмаши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пгт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Советская, 4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78126" y="1"/>
            <a:ext cx="4696529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748" y="2370494"/>
            <a:ext cx="4542504" cy="2773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Мурмаши </a:t>
            </a:r>
            <a:r>
              <a:rPr lang="ru-RU" sz="998" dirty="0" err="1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пгт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, ул. Советская, 4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230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Arial</vt:lpstr>
      <vt:lpstr>Inter</vt:lpstr>
      <vt:lpstr>Anek Malayalam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Астапов Вадим Андреевич</cp:lastModifiedBy>
  <cp:revision>28</cp:revision>
  <dcterms:created xsi:type="dcterms:W3CDTF">2026-04-09T08:38:06Z</dcterms:created>
  <dcterms:modified xsi:type="dcterms:W3CDTF">2026-04-22T06:25:03Z</dcterms:modified>
</cp:coreProperties>
</file>